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7" r:id="rId3"/>
    <p:sldId id="259" r:id="rId4"/>
    <p:sldId id="258"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2" d="100"/>
          <a:sy n="72" d="100"/>
        </p:scale>
        <p:origin x="61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023036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96108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271719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8818677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560925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2327010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00847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3499367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57891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38830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847484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5769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361383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5493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071761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10/20/2016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77474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48A87A34-81AB-432B-8DAE-1953F412C126}" type="datetimeFigureOut">
              <a:rPr lang="en-US" smtClean="0"/>
              <a:pPr/>
              <a:t>10/20/2016</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2826271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8A87A34-81AB-432B-8DAE-1953F412C126}" type="datetimeFigureOut">
              <a:rPr lang="en-US" smtClean="0"/>
              <a:pPr/>
              <a:t>10/20/2016</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945235057"/>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MIPS Quality Measures Summary Audit</a:t>
            </a:r>
          </a:p>
        </p:txBody>
      </p:sp>
      <p:sp>
        <p:nvSpPr>
          <p:cNvPr id="3" name="Subtitle 2"/>
          <p:cNvSpPr>
            <a:spLocks noGrp="1"/>
          </p:cNvSpPr>
          <p:nvPr>
            <p:ph type="subTitle" idx="1"/>
          </p:nvPr>
        </p:nvSpPr>
        <p:spPr/>
        <p:txBody>
          <a:bodyPr/>
          <a:lstStyle/>
          <a:p>
            <a:endParaRPr lang="en-US" dirty="0"/>
          </a:p>
          <a:p>
            <a:r>
              <a:rPr lang="en-US" dirty="0"/>
              <a:t>SETMA Provider Training</a:t>
            </a:r>
          </a:p>
          <a:p>
            <a:r>
              <a:rPr lang="en-US" dirty="0"/>
              <a:t>October 18, 2016</a:t>
            </a:r>
          </a:p>
        </p:txBody>
      </p:sp>
    </p:spTree>
    <p:extLst>
      <p:ext uri="{BB962C8B-B14F-4D97-AF65-F5344CB8AC3E}">
        <p14:creationId xmlns:p14="http://schemas.microsoft.com/office/powerpoint/2010/main" val="9208688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lstStyle/>
          <a:p>
            <a:pPr marL="0" indent="0">
              <a:buNone/>
            </a:pPr>
            <a:r>
              <a:rPr lang="en-US" dirty="0"/>
              <a:t>Looks for encounters from the previous business day</a:t>
            </a:r>
          </a:p>
          <a:p>
            <a:pPr marL="0" indent="0">
              <a:buNone/>
            </a:pPr>
            <a:r>
              <a:rPr lang="en-US" dirty="0"/>
              <a:t>Groups results by provider name</a:t>
            </a:r>
          </a:p>
          <a:p>
            <a:pPr marL="0" indent="0">
              <a:buNone/>
            </a:pPr>
            <a:endParaRPr lang="en-US" dirty="0"/>
          </a:p>
          <a:p>
            <a:pPr marL="0" indent="0">
              <a:buNone/>
            </a:pPr>
            <a:r>
              <a:rPr lang="en-US" dirty="0"/>
              <a:t>Looks at two things on each encounter</a:t>
            </a:r>
          </a:p>
          <a:p>
            <a:pPr marL="914400" lvl="1" indent="-457200">
              <a:buFont typeface="+mj-lt"/>
              <a:buAutoNum type="arabicPeriod"/>
            </a:pPr>
            <a:r>
              <a:rPr lang="en-US" dirty="0"/>
              <a:t>MIPS template not accessed at all</a:t>
            </a:r>
          </a:p>
          <a:p>
            <a:pPr marL="914400" lvl="1" indent="-457200">
              <a:buFont typeface="+mj-lt"/>
              <a:buAutoNum type="arabicPeriod"/>
            </a:pPr>
            <a:r>
              <a:rPr lang="en-US" dirty="0"/>
              <a:t>MIPS template accessed but no action taken or measure still out of compliance</a:t>
            </a:r>
          </a:p>
          <a:p>
            <a:pPr marL="0" indent="0">
              <a:buNone/>
            </a:pPr>
            <a:endParaRPr lang="en-US" dirty="0"/>
          </a:p>
        </p:txBody>
      </p:sp>
    </p:spTree>
    <p:extLst>
      <p:ext uri="{BB962C8B-B14F-4D97-AF65-F5344CB8AC3E}">
        <p14:creationId xmlns:p14="http://schemas.microsoft.com/office/powerpoint/2010/main" val="7609241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number of Encounters where the MIPS template was </a:t>
            </a:r>
            <a:r>
              <a:rPr lang="en-US" u="sng" dirty="0"/>
              <a:t>not accessed at all</a:t>
            </a:r>
          </a:p>
        </p:txBody>
      </p:sp>
      <p:pic>
        <p:nvPicPr>
          <p:cNvPr id="4" name="Content Placeholder 3"/>
          <p:cNvPicPr>
            <a:picLocks noGrp="1" noChangeAspect="1"/>
          </p:cNvPicPr>
          <p:nvPr>
            <p:ph idx="1"/>
          </p:nvPr>
        </p:nvPicPr>
        <p:blipFill>
          <a:blip r:embed="rId2"/>
          <a:stretch>
            <a:fillRect/>
          </a:stretch>
        </p:blipFill>
        <p:spPr>
          <a:xfrm>
            <a:off x="3593391" y="2667000"/>
            <a:ext cx="5002043" cy="3124200"/>
          </a:xfrm>
          <a:prstGeom prst="rect">
            <a:avLst/>
          </a:prstGeom>
        </p:spPr>
      </p:pic>
    </p:spTree>
    <p:extLst>
      <p:ext uri="{BB962C8B-B14F-4D97-AF65-F5344CB8AC3E}">
        <p14:creationId xmlns:p14="http://schemas.microsoft.com/office/powerpoint/2010/main" val="33782619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number of Encounters where the MIPS WAS accessed </a:t>
            </a:r>
            <a:r>
              <a:rPr lang="en-US" u="sng" dirty="0"/>
              <a:t>BUT</a:t>
            </a:r>
            <a:r>
              <a:rPr lang="en-US" dirty="0"/>
              <a:t> OUTSTANDING MEASURES were not addressed or not brought into compliance</a:t>
            </a:r>
          </a:p>
        </p:txBody>
      </p:sp>
      <p:pic>
        <p:nvPicPr>
          <p:cNvPr id="6" name="Content Placeholder 5"/>
          <p:cNvPicPr>
            <a:picLocks noGrp="1" noChangeAspect="1"/>
          </p:cNvPicPr>
          <p:nvPr>
            <p:ph idx="1"/>
          </p:nvPr>
        </p:nvPicPr>
        <p:blipFill>
          <a:blip r:embed="rId2"/>
          <a:stretch>
            <a:fillRect/>
          </a:stretch>
        </p:blipFill>
        <p:spPr>
          <a:xfrm>
            <a:off x="3593391" y="2667000"/>
            <a:ext cx="5002043" cy="3124200"/>
          </a:xfrm>
          <a:prstGeom prst="rect">
            <a:avLst/>
          </a:prstGeom>
        </p:spPr>
      </p:pic>
    </p:spTree>
    <p:extLst>
      <p:ext uri="{BB962C8B-B14F-4D97-AF65-F5344CB8AC3E}">
        <p14:creationId xmlns:p14="http://schemas.microsoft.com/office/powerpoint/2010/main" val="331947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Sometimes there is nothing you can do…BUT IT SERVES AS A REMINDER</a:t>
            </a:r>
          </a:p>
        </p:txBody>
      </p:sp>
      <p:sp>
        <p:nvSpPr>
          <p:cNvPr id="3" name="Content Placeholder 2"/>
          <p:cNvSpPr>
            <a:spLocks noGrp="1"/>
          </p:cNvSpPr>
          <p:nvPr>
            <p:ph idx="1"/>
          </p:nvPr>
        </p:nvSpPr>
        <p:spPr/>
        <p:txBody>
          <a:bodyPr>
            <a:normAutofit lnSpcReduction="10000"/>
          </a:bodyPr>
          <a:lstStyle/>
          <a:p>
            <a:pPr marL="0" indent="0">
              <a:buNone/>
            </a:pPr>
            <a:r>
              <a:rPr lang="en-US" dirty="0"/>
              <a:t>Example </a:t>
            </a:r>
          </a:p>
          <a:p>
            <a:r>
              <a:rPr lang="en-US" dirty="0"/>
              <a:t>Patients with hypertension should have their blood pressure controlled to &lt; 140/90 mmHg.  </a:t>
            </a:r>
          </a:p>
          <a:p>
            <a:r>
              <a:rPr lang="en-US" dirty="0"/>
              <a:t>The measure requires that the patient’s blood pressure be this low throughout the entire reporting period.  So, if the patient comes in and their lowest blood pressure for the day is &gt; 140/90 mmHg then they are out of compliance.	</a:t>
            </a:r>
          </a:p>
          <a:p>
            <a:r>
              <a:rPr lang="en-US" dirty="0"/>
              <a:t>In this case the measure will stay in red because the patient’s blood pressure is considered uncontrolled.  The red remains to help you remember to pay attention to the blood pressure and attempt to get it into good standing.</a:t>
            </a:r>
          </a:p>
        </p:txBody>
      </p:sp>
    </p:spTree>
    <p:extLst>
      <p:ext uri="{BB962C8B-B14F-4D97-AF65-F5344CB8AC3E}">
        <p14:creationId xmlns:p14="http://schemas.microsoft.com/office/powerpoint/2010/main" val="18734972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TM03457485[[fn=Mesh]]</Template>
  <TotalTime>14</TotalTime>
  <Words>153</Words>
  <Application>Microsoft Office PowerPoint</Application>
  <PresentationFormat>Widescreen</PresentationFormat>
  <Paragraphs>18</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Century Gothic</vt:lpstr>
      <vt:lpstr>Mesh</vt:lpstr>
      <vt:lpstr>MIPS Quality Measures Summary Audit</vt:lpstr>
      <vt:lpstr>Overview</vt:lpstr>
      <vt:lpstr>number of Encounters where the MIPS template was not accessed at all</vt:lpstr>
      <vt:lpstr>number of Encounters where the MIPS WAS accessed BUT OUTSTANDING MEASURES were not addressed or not brought into compliance</vt:lpstr>
      <vt:lpstr>Sometimes there is nothing you can do…BUT IT SERVES AS A REMINDER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MIPS Quality Measures Summary Audit</dc:title>
  <dc:creator>Jonathan Owens</dc:creator>
  <cp:lastModifiedBy>dfontenot@intcurrency.com</cp:lastModifiedBy>
  <cp:revision>2</cp:revision>
  <dcterms:created xsi:type="dcterms:W3CDTF">2016-10-17T20:46:30Z</dcterms:created>
  <dcterms:modified xsi:type="dcterms:W3CDTF">2016-10-21T03:10:20Z</dcterms:modified>
</cp:coreProperties>
</file>